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88B8F-72D3-4B27-B55D-74FA4C7AD3EC}" type="datetimeFigureOut">
              <a:rPr lang="en-US" smtClean="0"/>
              <a:t>06/02/2020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137D5-4BC0-44D6-B469-8510D6DB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1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358A-75A6-4F39-B909-35F04AFC1AD4}" type="datetime1">
              <a:rPr lang="en-US" smtClean="0"/>
              <a:t>06/02/2020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4DBB-C8B8-4E06-924C-9BBC2CD4B46D}" type="datetime1">
              <a:rPr lang="en-US" smtClean="0"/>
              <a:t>06/02/2020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DC5C-0C7E-435B-87E3-128840D78298}" type="datetime1">
              <a:rPr lang="en-US" smtClean="0"/>
              <a:t>06/02/2020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A0E3-3EB4-4401-B606-116AB5F8C8EF}" type="datetime1">
              <a:rPr lang="en-US" smtClean="0"/>
              <a:t>06/02/2020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38D3-04D8-44A5-B761-B84DC85887A6}" type="datetime1">
              <a:rPr lang="en-US" smtClean="0"/>
              <a:t>06/02/2020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8624D-E3B8-4497-A155-B208A6751449}" type="datetime1">
              <a:rPr lang="en-US" smtClean="0"/>
              <a:t>06/02/2020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F9BCC-0B8C-4ADF-94F2-5D36E95C42DD}" type="datetime1">
              <a:rPr lang="en-US" smtClean="0"/>
              <a:t>06/02/2020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30BB-556F-499E-AC62-AD04DA67D607}" type="datetime1">
              <a:rPr lang="en-US" smtClean="0"/>
              <a:t>06/02/2020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9B56-A5B2-4ACA-A806-1BF26E25E569}" type="datetime1">
              <a:rPr lang="en-US" smtClean="0"/>
              <a:t>06/02/2020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2B90-276D-4334-8D30-51ECC7A02183}" type="datetime1">
              <a:rPr lang="en-US" smtClean="0"/>
              <a:t>06/02/2020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344D2-CB50-4A40-98F1-F8A22A293567}" type="datetime1">
              <a:rPr lang="en-US" smtClean="0"/>
              <a:t>06/02/2020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E1FD-F82C-450F-BF58-D7B5A41202F2}" type="datetime1">
              <a:rPr lang="en-US" smtClean="0"/>
              <a:t>06/02/2020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417F-E3E3-45F5-9C09-7ABB37AA0384}" type="datetime1">
              <a:rPr lang="en-US" smtClean="0"/>
              <a:t>06/02/2020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1205-74A9-4C4B-BAB1-13E43539EFED}" type="datetime1">
              <a:rPr lang="en-US" smtClean="0"/>
              <a:t>06/02/2020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FDCA-9AB2-4CAC-9066-AB3BB2521E6F}" type="datetime1">
              <a:rPr lang="en-US" smtClean="0"/>
              <a:t>06/02/2020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ACD-9DCA-488F-BE17-35EC0924B223}" type="datetime1">
              <a:rPr lang="en-US" smtClean="0"/>
              <a:t>06/02/2020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33A4-3AF2-411E-9DC9-6C21C674E747}" type="datetime1">
              <a:rPr lang="en-US" smtClean="0"/>
              <a:t>06/02/2020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7E2A1F7-65E8-49FA-A3E0-5BA65FC776B8}" type="datetime1">
              <a:rPr lang="en-US" smtClean="0"/>
              <a:t>06/02/2020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transition spd="slow">
    <p:randomBar dir="vert"/>
  </p:transition>
  <p:hf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1- ICT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3868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034" y="2653048"/>
            <a:ext cx="11856514" cy="410081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6EE4-E701-40E0-A7C7-45465A20D9B1}" type="datetime1">
              <a:rPr lang="en-US" smtClean="0"/>
              <a:t>06/02/2020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5956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18" y="2237633"/>
            <a:ext cx="11994805" cy="448701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9782-0A6F-4712-B5EC-EA85CEB5470B}" type="datetime1">
              <a:rPr lang="en-US" smtClean="0"/>
              <a:t>06/02/2020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3084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276" y="2438400"/>
            <a:ext cx="11871578" cy="429744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14BE-4352-4CC8-937B-5F5BC00D6056}" type="datetime1">
              <a:rPr lang="en-US" smtClean="0"/>
              <a:t>06/02/2020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5654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155" y="2343955"/>
            <a:ext cx="11755618" cy="432701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78582-9B90-42BC-AE27-A7538B57EA3C}" type="datetime1">
              <a:rPr lang="en-US" smtClean="0"/>
              <a:t>06/02/2020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3696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06" y="342850"/>
            <a:ext cx="9923601" cy="6416873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0A37A-3C53-433A-A5CA-FF93041B29C2}" type="datetime1">
              <a:rPr lang="en-US" smtClean="0"/>
              <a:t>06/02/2020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5684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396" y="2614411"/>
            <a:ext cx="11862913" cy="414082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8C00-3D91-4F01-A54E-D9F53C8CBC9C}" type="datetime1">
              <a:rPr lang="en-US" smtClean="0"/>
              <a:t>06/02/2020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2316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06" y="93750"/>
            <a:ext cx="10154134" cy="656789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70222-0EAB-4434-BC35-BC6CC4E5629B}" type="datetime1">
              <a:rPr lang="en-US" smtClean="0"/>
              <a:t>06/02/2020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8756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912" y="3580327"/>
            <a:ext cx="11839459" cy="309006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C5CF5-8A32-41A3-9B63-43CECC821ECA}" type="datetime1">
              <a:rPr lang="en-US" smtClean="0"/>
              <a:t>06/02/2020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3747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461" y="2438400"/>
            <a:ext cx="11455018" cy="429036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72251-F1A4-4B73-983B-5E6BAC2EE153}" type="datetime1">
              <a:rPr lang="en-US" smtClean="0"/>
              <a:t>06/02/2020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3120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944" y="1853248"/>
            <a:ext cx="11581639" cy="475034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D2C2-E30A-4526-8549-0835B82F8C3E}" type="datetime1">
              <a:rPr lang="en-US" smtClean="0"/>
              <a:t>06/02/2020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190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9532-00EC-42F3-A440-FE5DE92F78AB}" type="datetime1">
              <a:rPr lang="en-US" smtClean="0"/>
              <a:t>06/02/2020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397" y="1063416"/>
            <a:ext cx="11851176" cy="555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263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56" y="612396"/>
            <a:ext cx="9692097" cy="602329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50A-4C61-4E34-994E-322BEAE41D1A}" type="datetime1">
              <a:rPr lang="en-US" smtClean="0"/>
              <a:t>06/02/2020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5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912" y="3760631"/>
            <a:ext cx="11699831" cy="292495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FA2C-D344-4D24-9E41-4457AC52654D}" type="datetime1">
              <a:rPr lang="en-US" smtClean="0"/>
              <a:t>06/02/2020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885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306" y="1970468"/>
            <a:ext cx="11676503" cy="464054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0C1C-8CFE-4A32-BF4F-7B6C73C64D45}" type="datetime1">
              <a:rPr lang="en-US" smtClean="0"/>
              <a:t>06/02/2020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6068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552" y="1172203"/>
            <a:ext cx="10290987" cy="546195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358EE-B8BC-490E-A670-D69418C465A2}" type="datetime1">
              <a:rPr lang="en-US" smtClean="0"/>
              <a:t>06/02/2020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7748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31" y="1317071"/>
            <a:ext cx="10016502" cy="530538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9AD7-612F-452B-84A7-75C169318C44}" type="datetime1">
              <a:rPr lang="en-US" smtClean="0"/>
              <a:t>06/02/2020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499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21" y="823784"/>
            <a:ext cx="9666701" cy="572478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C198-BA6F-4356-82ED-1E076D92B1FE}" type="datetime1">
              <a:rPr lang="en-US" smtClean="0"/>
              <a:t>06/02/2020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04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359" y="1236237"/>
            <a:ext cx="10648979" cy="548868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E5B5-91D2-468E-96B5-286195CDBA13}" type="datetime1">
              <a:rPr lang="en-US" smtClean="0"/>
              <a:t>06/02/2020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666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669" y="3515933"/>
            <a:ext cx="11620167" cy="312589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FD39-8839-4E30-A204-B5E1F1D9AC9C}" type="datetime1">
              <a:rPr lang="en-US" smtClean="0"/>
              <a:t>06/02/2020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6997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034" y="1213976"/>
            <a:ext cx="11801318" cy="545524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A1D3-39EB-4A76-B894-C4372DAB4452}" type="datetime1">
              <a:rPr lang="en-US" smtClean="0"/>
              <a:t>06/02/2020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558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913" y="4211392"/>
            <a:ext cx="11725236" cy="240044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B6D1-D04E-4198-86B0-EA537DED1E67}" type="datetime1">
              <a:rPr lang="en-US" smtClean="0"/>
              <a:t>06/02/2020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859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3954-B9AE-4360-B9B5-50E7B9FDC0CA}" type="datetime1">
              <a:rPr lang="en-US" smtClean="0"/>
              <a:t>06/02/2020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38" y="1853248"/>
            <a:ext cx="11825345" cy="421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826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532" y="1156618"/>
            <a:ext cx="10057007" cy="547754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196A-0694-455A-B03F-C3B4A6F68F88}" type="datetime1">
              <a:rPr lang="en-US" smtClean="0"/>
              <a:t>06/02/2020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851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2296952"/>
            <a:ext cx="8947150" cy="370713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93DE-38C7-491B-823B-E1737B36443C}" type="datetime1">
              <a:rPr lang="en-US" smtClean="0"/>
              <a:t>06/02/2020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6854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40" y="1247237"/>
            <a:ext cx="9828140" cy="4277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40" y="5524953"/>
            <a:ext cx="9829800" cy="88840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32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D4D9-D0DE-4C90-BF09-A77E0697EDC4}" type="datetime1">
              <a:rPr lang="en-US" smtClean="0"/>
              <a:t>06/02/2020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89238"/>
      </p:ext>
    </p:extLst>
  </p:cSld>
  <p:clrMapOvr>
    <a:masterClrMapping/>
  </p:clrMapOvr>
  <p:transition spd="slow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154" y="2822785"/>
            <a:ext cx="11782155" cy="384292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33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B3E9-0275-4558-AD02-5F1774E4366E}" type="datetime1">
              <a:rPr lang="en-US" smtClean="0"/>
              <a:t>06/02/2020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988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ICT papers at home and try answering questions related to chapter 1. </a:t>
            </a:r>
          </a:p>
          <a:p>
            <a:r>
              <a:rPr lang="en-US" dirty="0" smtClean="0"/>
              <a:t>If you are in doubt on how to answer, please write down the question number and ask you teacher during class discussion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2B90-276D-4334-8D30-51ECC7A02183}" type="datetime1">
              <a:rPr lang="en-US" smtClean="0"/>
              <a:t>06/02/2020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1342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4A27-9407-4FE9-8C67-DB314886675D}" type="datetime1">
              <a:rPr lang="en-US" smtClean="0"/>
              <a:t>06/02/2020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035" y="1853248"/>
            <a:ext cx="11852904" cy="474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799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97A72-3974-4A0A-9471-1686278244E6}" type="datetime1">
              <a:rPr lang="en-US" smtClean="0"/>
              <a:t>06/02/2020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023" y="3554367"/>
            <a:ext cx="11799451" cy="234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760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5E15-E707-406C-B6D8-D7F0DE1FDC3B}" type="datetime1">
              <a:rPr lang="en-US" smtClean="0"/>
              <a:t>06/02/2020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943" y="2237632"/>
            <a:ext cx="11544937" cy="441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214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581" y="1853248"/>
            <a:ext cx="11489808" cy="475327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9F4EB-54BA-46ED-9C79-18AF1C7C472B}" type="datetime1">
              <a:rPr lang="en-US" smtClean="0"/>
              <a:t>06/02/2020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6865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23" y="2237632"/>
            <a:ext cx="11457106" cy="434261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C31E-A972-4BB5-BD37-88AC5826A573}" type="datetime1">
              <a:rPr lang="en-US" smtClean="0"/>
              <a:t>06/02/2020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951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581" y="3400023"/>
            <a:ext cx="11765088" cy="307792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MrRexterIndus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20F0-2792-46BA-8045-F62C21E8B264}" type="datetime1">
              <a:rPr lang="en-US" smtClean="0"/>
              <a:t>06/02/2020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1621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</TotalTime>
  <Words>140</Words>
  <Application>Microsoft Office PowerPoint</Application>
  <PresentationFormat>Widescreen</PresentationFormat>
  <Paragraphs>103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Century Gothic</vt:lpstr>
      <vt:lpstr>Wingdings 3</vt:lpstr>
      <vt:lpstr>Ion</vt:lpstr>
      <vt:lpstr>CHAPTER 1- ICT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RexSnip</dc:creator>
  <cp:lastModifiedBy>Rexcellent</cp:lastModifiedBy>
  <cp:revision>6</cp:revision>
  <dcterms:created xsi:type="dcterms:W3CDTF">2020-02-03T20:32:27Z</dcterms:created>
  <dcterms:modified xsi:type="dcterms:W3CDTF">2020-02-06T09:59:08Z</dcterms:modified>
</cp:coreProperties>
</file>